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73" r:id="rId6"/>
    <p:sldId id="274" r:id="rId7"/>
    <p:sldId id="260" r:id="rId8"/>
    <p:sldId id="261" r:id="rId9"/>
    <p:sldId id="262" r:id="rId10"/>
    <p:sldId id="263" r:id="rId11"/>
    <p:sldId id="264" r:id="rId12"/>
    <p:sldId id="266" r:id="rId13"/>
    <p:sldId id="265" r:id="rId14"/>
    <p:sldId id="267" r:id="rId15"/>
    <p:sldId id="268" r:id="rId16"/>
    <p:sldId id="272" r:id="rId17"/>
    <p:sldId id="269" r:id="rId18"/>
    <p:sldId id="270" r:id="rId19"/>
    <p:sldId id="27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t.wikipedia.org/wiki/File:Dopravn%C3%A1_zna%C4%8Dka_A34_alt.sv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t.wikipedia.org/wiki/File:Dopravn%C3%A1_zna%C4%8Dka_A34_alt.sv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F0154C-1AB2-4926-92CE-CC39D10E3F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15048" y="182461"/>
            <a:ext cx="8915399" cy="2262781"/>
          </a:xfrm>
        </p:spPr>
        <p:txBody>
          <a:bodyPr/>
          <a:lstStyle/>
          <a:p>
            <a:r>
              <a:rPr lang="fr-FR" b="1" dirty="0"/>
              <a:t>Présentation de l’ENT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3812432-E543-468D-A962-C49E8055ED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15048" y="3286476"/>
            <a:ext cx="8915399" cy="1126283"/>
          </a:xfrm>
        </p:spPr>
        <p:txBody>
          <a:bodyPr>
            <a:normAutofit/>
          </a:bodyPr>
          <a:lstStyle/>
          <a:p>
            <a:r>
              <a:rPr lang="fr-FR" sz="4000" b="1" dirty="0"/>
              <a:t>Collège Yvon Morandat</a:t>
            </a:r>
          </a:p>
        </p:txBody>
      </p:sp>
    </p:spTree>
    <p:extLst>
      <p:ext uri="{BB962C8B-B14F-4D97-AF65-F5344CB8AC3E}">
        <p14:creationId xmlns:p14="http://schemas.microsoft.com/office/powerpoint/2010/main" val="3583004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ADC07C4-5966-4A55-BD7B-13C26572F0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7" t="3303" b="23669"/>
          <a:stretch/>
        </p:blipFill>
        <p:spPr>
          <a:xfrm>
            <a:off x="0" y="1510018"/>
            <a:ext cx="12099722" cy="50082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700A240-8EE1-40E2-85EE-F44521B8670E}"/>
              </a:ext>
            </a:extLst>
          </p:cNvPr>
          <p:cNvSpPr/>
          <p:nvPr/>
        </p:nvSpPr>
        <p:spPr>
          <a:xfrm>
            <a:off x="0" y="2122415"/>
            <a:ext cx="1400961" cy="21811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91FF4D1-0ACA-4063-8445-F45CEE8616E4}"/>
              </a:ext>
            </a:extLst>
          </p:cNvPr>
          <p:cNvSpPr txBox="1"/>
          <p:nvPr/>
        </p:nvSpPr>
        <p:spPr>
          <a:xfrm>
            <a:off x="1526796" y="729842"/>
            <a:ext cx="10421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Vous devez ensuite modifier le mot de passe qui vous a été attribué :  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AC1E9B2-6402-431D-97B5-563B09C12078}"/>
              </a:ext>
            </a:extLst>
          </p:cNvPr>
          <p:cNvSpPr/>
          <p:nvPr/>
        </p:nvSpPr>
        <p:spPr>
          <a:xfrm>
            <a:off x="2172749" y="3338818"/>
            <a:ext cx="2164359" cy="9144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5A644778-8974-4430-A00B-28924AF35A22}"/>
              </a:ext>
            </a:extLst>
          </p:cNvPr>
          <p:cNvSpPr/>
          <p:nvPr/>
        </p:nvSpPr>
        <p:spPr>
          <a:xfrm>
            <a:off x="2172748" y="5167618"/>
            <a:ext cx="2164359" cy="9144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87C8C0DC-B5AD-4F69-A186-A2A901ED814E}"/>
              </a:ext>
            </a:extLst>
          </p:cNvPr>
          <p:cNvSpPr/>
          <p:nvPr/>
        </p:nvSpPr>
        <p:spPr>
          <a:xfrm>
            <a:off x="10126910" y="5487798"/>
            <a:ext cx="2164359" cy="9144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3630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A7147FD-478B-4B12-A08A-90A0BA9AF0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48" b="4098"/>
          <a:stretch/>
        </p:blipFill>
        <p:spPr>
          <a:xfrm>
            <a:off x="0" y="243278"/>
            <a:ext cx="12192000" cy="633368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83223E4-AD27-40A3-8878-6C3A394C7227}"/>
              </a:ext>
            </a:extLst>
          </p:cNvPr>
          <p:cNvSpPr/>
          <p:nvPr/>
        </p:nvSpPr>
        <p:spPr>
          <a:xfrm>
            <a:off x="92279" y="796954"/>
            <a:ext cx="1400961" cy="2181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F0A14E-FA26-4C50-890E-3630394E7EFC}"/>
              </a:ext>
            </a:extLst>
          </p:cNvPr>
          <p:cNvSpPr/>
          <p:nvPr/>
        </p:nvSpPr>
        <p:spPr>
          <a:xfrm>
            <a:off x="3573711" y="3164747"/>
            <a:ext cx="1459684" cy="268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24D766-0E6B-4DEB-9D1D-93D918EEFD1A}"/>
              </a:ext>
            </a:extLst>
          </p:cNvPr>
          <p:cNvSpPr/>
          <p:nvPr/>
        </p:nvSpPr>
        <p:spPr>
          <a:xfrm>
            <a:off x="5269685" y="3210534"/>
            <a:ext cx="1459684" cy="176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0AEC7-1E21-4DCB-9896-8630E2FDD6F8}"/>
              </a:ext>
            </a:extLst>
          </p:cNvPr>
          <p:cNvSpPr/>
          <p:nvPr/>
        </p:nvSpPr>
        <p:spPr>
          <a:xfrm>
            <a:off x="5556308" y="3807902"/>
            <a:ext cx="1459684" cy="1768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6153C0-98FB-4232-800A-7CC7C1E210E4}"/>
              </a:ext>
            </a:extLst>
          </p:cNvPr>
          <p:cNvSpPr/>
          <p:nvPr/>
        </p:nvSpPr>
        <p:spPr>
          <a:xfrm>
            <a:off x="8208627" y="2567729"/>
            <a:ext cx="1459684" cy="1768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11F2810-58DA-4EA7-B2C0-E998EB605B6A}"/>
              </a:ext>
            </a:extLst>
          </p:cNvPr>
          <p:cNvSpPr/>
          <p:nvPr/>
        </p:nvSpPr>
        <p:spPr>
          <a:xfrm>
            <a:off x="5069747" y="3527572"/>
            <a:ext cx="1568741" cy="9144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1E5A878-491B-471E-83C1-258247D24AE2}"/>
              </a:ext>
            </a:extLst>
          </p:cNvPr>
          <p:cNvSpPr/>
          <p:nvPr/>
        </p:nvSpPr>
        <p:spPr>
          <a:xfrm>
            <a:off x="7962552" y="2188476"/>
            <a:ext cx="2432806" cy="75850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BFE6DF0-9142-4A57-AC40-712D5B4386C3}"/>
              </a:ext>
            </a:extLst>
          </p:cNvPr>
          <p:cNvSpPr/>
          <p:nvPr/>
        </p:nvSpPr>
        <p:spPr>
          <a:xfrm>
            <a:off x="10407942" y="5275278"/>
            <a:ext cx="1568741" cy="9144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897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B94C033F-BD4A-418A-A0D4-2419668537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8" t="4265" r="1469" b="4464"/>
          <a:stretch/>
        </p:blipFill>
        <p:spPr>
          <a:xfrm>
            <a:off x="0" y="299348"/>
            <a:ext cx="11929145" cy="625930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23D4EDA-BD6F-4A14-99EE-56D4AAA655A6}"/>
              </a:ext>
            </a:extLst>
          </p:cNvPr>
          <p:cNvSpPr/>
          <p:nvPr/>
        </p:nvSpPr>
        <p:spPr>
          <a:xfrm>
            <a:off x="0" y="800845"/>
            <a:ext cx="1400961" cy="2181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75AF21-7BA1-4AD2-82A3-B21003285461}"/>
              </a:ext>
            </a:extLst>
          </p:cNvPr>
          <p:cNvSpPr/>
          <p:nvPr/>
        </p:nvSpPr>
        <p:spPr>
          <a:xfrm>
            <a:off x="2546671" y="1114002"/>
            <a:ext cx="1459684" cy="268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DDC60215-E831-416C-AD82-28C12F27CC00}"/>
              </a:ext>
            </a:extLst>
          </p:cNvPr>
          <p:cNvSpPr/>
          <p:nvPr/>
        </p:nvSpPr>
        <p:spPr>
          <a:xfrm rot="9209400">
            <a:off x="3686030" y="430638"/>
            <a:ext cx="18334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687ED52-D6B5-42EA-830E-3E7CE913B8C2}"/>
              </a:ext>
            </a:extLst>
          </p:cNvPr>
          <p:cNvSpPr txBox="1"/>
          <p:nvPr/>
        </p:nvSpPr>
        <p:spPr>
          <a:xfrm>
            <a:off x="5388428" y="0"/>
            <a:ext cx="6130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C00000"/>
                </a:solidFill>
              </a:rPr>
              <a:t>Le nom de votre enfant apparaît ici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F0FA11C-8A70-47F2-A738-CAD76AAFE637}"/>
              </a:ext>
            </a:extLst>
          </p:cNvPr>
          <p:cNvSpPr/>
          <p:nvPr/>
        </p:nvSpPr>
        <p:spPr>
          <a:xfrm>
            <a:off x="5133940" y="1464905"/>
            <a:ext cx="914400" cy="43853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5915BF2-15B8-45F4-B148-5FFC72CD133A}"/>
              </a:ext>
            </a:extLst>
          </p:cNvPr>
          <p:cNvSpPr/>
          <p:nvPr/>
        </p:nvSpPr>
        <p:spPr>
          <a:xfrm>
            <a:off x="5104307" y="3119533"/>
            <a:ext cx="914400" cy="43853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FE8500E4-9E16-4508-BDD2-186F67D0CE75}"/>
              </a:ext>
            </a:extLst>
          </p:cNvPr>
          <p:cNvSpPr/>
          <p:nvPr/>
        </p:nvSpPr>
        <p:spPr>
          <a:xfrm>
            <a:off x="4441371" y="4735287"/>
            <a:ext cx="1654629" cy="43853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5272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B12FB3-BFD0-4C29-839C-28F8D8CD5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devoirs à faire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CA36F8FF-24B7-494F-9B86-E565FC4D25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321" t="3540" b="41636"/>
          <a:stretch/>
        </p:blipFill>
        <p:spPr>
          <a:xfrm>
            <a:off x="790110" y="1444038"/>
            <a:ext cx="10987877" cy="337768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3B884B8-7DE8-43C3-8A14-20A1D8889131}"/>
              </a:ext>
            </a:extLst>
          </p:cNvPr>
          <p:cNvSpPr txBox="1"/>
          <p:nvPr/>
        </p:nvSpPr>
        <p:spPr>
          <a:xfrm>
            <a:off x="1408922" y="5073942"/>
            <a:ext cx="986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Vous pouvez aussi aller voir dans </a:t>
            </a:r>
            <a:r>
              <a:rPr lang="fr-FR" b="1" dirty="0"/>
              <a:t>le contenu des séances </a:t>
            </a:r>
            <a:r>
              <a:rPr lang="fr-FR" dirty="0"/>
              <a:t>dans l’emploi du temps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C1AADE-F9CE-4B04-832B-5287B133799C}"/>
              </a:ext>
            </a:extLst>
          </p:cNvPr>
          <p:cNvSpPr/>
          <p:nvPr/>
        </p:nvSpPr>
        <p:spPr>
          <a:xfrm>
            <a:off x="790110" y="1795943"/>
            <a:ext cx="1400961" cy="2181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58D9BBF-D921-4F6E-81B5-F1AB4AE5AE83}"/>
              </a:ext>
            </a:extLst>
          </p:cNvPr>
          <p:cNvSpPr txBox="1"/>
          <p:nvPr/>
        </p:nvSpPr>
        <p:spPr>
          <a:xfrm>
            <a:off x="1238578" y="5687241"/>
            <a:ext cx="10560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C00000"/>
                </a:solidFill>
              </a:rPr>
              <a:t>Attention</a:t>
            </a:r>
            <a:r>
              <a:rPr lang="fr-FR" dirty="0"/>
              <a:t> : </a:t>
            </a:r>
            <a:r>
              <a:rPr lang="fr-FR" b="1" dirty="0">
                <a:solidFill>
                  <a:srgbClr val="C00000"/>
                </a:solidFill>
              </a:rPr>
              <a:t>l’agenda de votre enfant reste la référence pour noter les devoirs</a:t>
            </a:r>
            <a:r>
              <a:rPr lang="fr-FR" dirty="0"/>
              <a:t>. </a:t>
            </a:r>
          </a:p>
          <a:p>
            <a:r>
              <a:rPr lang="fr-FR" dirty="0"/>
              <a:t>Le cahier de texte de l’ENT est un complément qui vous permet d’effectuer des vérifications. 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23E5ACED-AD09-4A45-B56F-F5C3731421BD}"/>
              </a:ext>
            </a:extLst>
          </p:cNvPr>
          <p:cNvSpPr/>
          <p:nvPr/>
        </p:nvSpPr>
        <p:spPr>
          <a:xfrm>
            <a:off x="414013" y="2491530"/>
            <a:ext cx="2055426" cy="38804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462F436-F79F-4987-A497-3113F9EB0417}"/>
              </a:ext>
            </a:extLst>
          </p:cNvPr>
          <p:cNvSpPr/>
          <p:nvPr/>
        </p:nvSpPr>
        <p:spPr>
          <a:xfrm>
            <a:off x="4437653" y="2124799"/>
            <a:ext cx="914400" cy="43853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5380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2FD111-202C-444F-AB25-E2B7513E5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Voilà la vision que vous avez si vous cliquez directement sur </a:t>
            </a:r>
            <a:r>
              <a:rPr lang="fr-FR" b="1" dirty="0"/>
              <a:t>les exercices </a:t>
            </a:r>
            <a:r>
              <a:rPr lang="fr-FR" dirty="0"/>
              <a:t>de la matière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988065-1C59-4CA4-B301-73B1AD956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B90A47A-73D9-4E6B-A611-AAC0A7D8B0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66" b="22177"/>
          <a:stretch/>
        </p:blipFill>
        <p:spPr>
          <a:xfrm>
            <a:off x="0" y="1914331"/>
            <a:ext cx="12192000" cy="51131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34F6E9A-A9A3-442C-A788-9B33BB3B1722}"/>
              </a:ext>
            </a:extLst>
          </p:cNvPr>
          <p:cNvSpPr/>
          <p:nvPr/>
        </p:nvSpPr>
        <p:spPr>
          <a:xfrm>
            <a:off x="92279" y="2523117"/>
            <a:ext cx="1400961" cy="2181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433940-C2A4-40E1-A919-DE35B29E8047}"/>
              </a:ext>
            </a:extLst>
          </p:cNvPr>
          <p:cNvSpPr/>
          <p:nvPr/>
        </p:nvSpPr>
        <p:spPr>
          <a:xfrm>
            <a:off x="5169159" y="2666586"/>
            <a:ext cx="926841" cy="1979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511DA3-AC4D-43F8-9FA6-A612566B52A1}"/>
              </a:ext>
            </a:extLst>
          </p:cNvPr>
          <p:cNvSpPr/>
          <p:nvPr/>
        </p:nvSpPr>
        <p:spPr>
          <a:xfrm flipH="1" flipV="1">
            <a:off x="4963886" y="2602983"/>
            <a:ext cx="786883" cy="1082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2C398A-5BEB-4B51-A6CD-984201D16634}"/>
              </a:ext>
            </a:extLst>
          </p:cNvPr>
          <p:cNvSpPr/>
          <p:nvPr/>
        </p:nvSpPr>
        <p:spPr>
          <a:xfrm>
            <a:off x="11187404" y="3816221"/>
            <a:ext cx="782200" cy="1399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AD0CB2A-A491-41E4-BFDE-98298AA0C7A9}"/>
              </a:ext>
            </a:extLst>
          </p:cNvPr>
          <p:cNvSpPr/>
          <p:nvPr/>
        </p:nvSpPr>
        <p:spPr>
          <a:xfrm>
            <a:off x="11187404" y="6329404"/>
            <a:ext cx="782200" cy="1399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58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2FD111-202C-444F-AB25-E2B7513E5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La messagerie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4031B732-35F8-413D-B33A-38064F583F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516" t="69724" r="49756" b="6075"/>
          <a:stretch/>
        </p:blipFill>
        <p:spPr>
          <a:xfrm>
            <a:off x="810244" y="1905000"/>
            <a:ext cx="6784875" cy="3107094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108D9EBE-03BC-4AAF-8005-034001B32416}"/>
              </a:ext>
            </a:extLst>
          </p:cNvPr>
          <p:cNvSpPr/>
          <p:nvPr/>
        </p:nvSpPr>
        <p:spPr>
          <a:xfrm>
            <a:off x="4724400" y="1763487"/>
            <a:ext cx="2743200" cy="9144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437D4F9-0484-487C-8EAC-192077631EFB}"/>
              </a:ext>
            </a:extLst>
          </p:cNvPr>
          <p:cNvSpPr txBox="1"/>
          <p:nvPr/>
        </p:nvSpPr>
        <p:spPr>
          <a:xfrm>
            <a:off x="8006411" y="1608366"/>
            <a:ext cx="34403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Accès direct à la messagerie</a:t>
            </a:r>
          </a:p>
          <a:p>
            <a:endParaRPr lang="fr-FR" dirty="0"/>
          </a:p>
          <a:p>
            <a:r>
              <a:rPr lang="fr-FR" dirty="0"/>
              <a:t>       19 messages non lus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D57354E-5D15-4BFF-8AC7-A3C75FC8DC19}"/>
              </a:ext>
            </a:extLst>
          </p:cNvPr>
          <p:cNvSpPr txBox="1"/>
          <p:nvPr/>
        </p:nvSpPr>
        <p:spPr>
          <a:xfrm>
            <a:off x="8182947" y="3729145"/>
            <a:ext cx="34403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b="1" dirty="0">
              <a:solidFill>
                <a:srgbClr val="C00000"/>
              </a:solidFill>
            </a:endParaRP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Attention : </a:t>
            </a:r>
          </a:p>
          <a:p>
            <a:pPr algn="ctr"/>
            <a:endParaRPr lang="fr-FR" b="1" dirty="0">
              <a:solidFill>
                <a:srgbClr val="C00000"/>
              </a:solidFill>
            </a:endParaRP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Certains messages </a:t>
            </a:r>
            <a:r>
              <a:rPr lang="fr-FR" b="1" u="sng" dirty="0">
                <a:solidFill>
                  <a:srgbClr val="C00000"/>
                </a:solidFill>
              </a:rPr>
              <a:t>à destination des parents </a:t>
            </a:r>
            <a:r>
              <a:rPr lang="fr-FR" b="1" dirty="0">
                <a:solidFill>
                  <a:srgbClr val="C00000"/>
                </a:solidFill>
              </a:rPr>
              <a:t>n’apparaîtront pas dans la messagerie de l’élève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68BB26B-671E-48D1-9E4F-D6E74650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352623" y="2968691"/>
            <a:ext cx="1101012" cy="1101012"/>
          </a:xfrm>
          <a:prstGeom prst="rect">
            <a:avLst/>
          </a:prstGeom>
        </p:spPr>
      </p:pic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2AB76B46-426C-4CC8-ADCB-9C1C2B5967D7}"/>
              </a:ext>
            </a:extLst>
          </p:cNvPr>
          <p:cNvSpPr/>
          <p:nvPr/>
        </p:nvSpPr>
        <p:spPr>
          <a:xfrm rot="10226134">
            <a:off x="6893895" y="163002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4619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F1DC58-90D3-48E4-9217-64E36D94A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6599" y="4803925"/>
            <a:ext cx="8915400" cy="958221"/>
          </a:xfrm>
        </p:spPr>
        <p:txBody>
          <a:bodyPr>
            <a:noAutofit/>
          </a:bodyPr>
          <a:lstStyle/>
          <a:p>
            <a:pPr algn="just"/>
            <a:r>
              <a:rPr lang="fr-FR" sz="2400" dirty="0"/>
              <a:t>Pour répondre à un enseignant et non à l’ensemble des destinataires, il faut utiliser le bouton « </a:t>
            </a:r>
            <a:r>
              <a:rPr lang="fr-FR" sz="2400" b="1" dirty="0"/>
              <a:t>Répondre</a:t>
            </a:r>
            <a:r>
              <a:rPr lang="fr-FR" sz="2400" dirty="0"/>
              <a:t> » et surtout pas le « Répondre à tous ».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6541847-3A7B-4011-8153-C9054CA51A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197" t="57370" r="2431" b="7768"/>
          <a:stretch/>
        </p:blipFill>
        <p:spPr>
          <a:xfrm>
            <a:off x="771278" y="1264555"/>
            <a:ext cx="10455300" cy="32353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BA870A9-A458-43EC-8005-28BA895EFD30}"/>
              </a:ext>
            </a:extLst>
          </p:cNvPr>
          <p:cNvSpPr/>
          <p:nvPr/>
        </p:nvSpPr>
        <p:spPr>
          <a:xfrm>
            <a:off x="1166069" y="1367405"/>
            <a:ext cx="1359017" cy="329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AB8F75-B7EB-4684-997C-2407F878C9AD}"/>
              </a:ext>
            </a:extLst>
          </p:cNvPr>
          <p:cNvSpPr/>
          <p:nvPr/>
        </p:nvSpPr>
        <p:spPr>
          <a:xfrm>
            <a:off x="865464" y="2172833"/>
            <a:ext cx="10157670" cy="329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0ECE13-ED83-4DFF-BC9D-D3BD88E020A3}"/>
              </a:ext>
            </a:extLst>
          </p:cNvPr>
          <p:cNvSpPr/>
          <p:nvPr/>
        </p:nvSpPr>
        <p:spPr>
          <a:xfrm>
            <a:off x="771278" y="3088299"/>
            <a:ext cx="10157670" cy="329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104059B-D22A-4DEE-A2DD-F54369DDB9A0}"/>
              </a:ext>
            </a:extLst>
          </p:cNvPr>
          <p:cNvSpPr/>
          <p:nvPr/>
        </p:nvSpPr>
        <p:spPr>
          <a:xfrm>
            <a:off x="10272029" y="1124517"/>
            <a:ext cx="9144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igne de multiplication 11">
            <a:extLst>
              <a:ext uri="{FF2B5EF4-FFF2-40B4-BE49-F238E27FC236}">
                <a16:creationId xmlns:a16="http://schemas.microsoft.com/office/drawing/2014/main" id="{6D83A782-FC46-4166-8DC2-1895058232C1}"/>
              </a:ext>
            </a:extLst>
          </p:cNvPr>
          <p:cNvSpPr/>
          <p:nvPr/>
        </p:nvSpPr>
        <p:spPr>
          <a:xfrm>
            <a:off x="10184233" y="3780493"/>
            <a:ext cx="679509" cy="85945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731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2FD111-202C-444F-AB25-E2B7513E5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vie scolaire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4418EDB7-5C14-4F3B-940B-B02F6FDEA0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655" t="45028" r="49618" b="29042"/>
          <a:stretch/>
        </p:blipFill>
        <p:spPr>
          <a:xfrm>
            <a:off x="1006283" y="1838131"/>
            <a:ext cx="6066321" cy="2976465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BD09B240-9326-435F-A587-32F0429572A7}"/>
              </a:ext>
            </a:extLst>
          </p:cNvPr>
          <p:cNvSpPr/>
          <p:nvPr/>
        </p:nvSpPr>
        <p:spPr>
          <a:xfrm>
            <a:off x="5421086" y="1905000"/>
            <a:ext cx="1539551" cy="59560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2183D2DC-D3A2-49DE-B001-62C8AC9C7AA8}"/>
              </a:ext>
            </a:extLst>
          </p:cNvPr>
          <p:cNvSpPr/>
          <p:nvPr/>
        </p:nvSpPr>
        <p:spPr>
          <a:xfrm rot="10329874">
            <a:off x="7175241" y="174482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ADDD70B-D252-4451-8CBB-77E6100C066F}"/>
              </a:ext>
            </a:extLst>
          </p:cNvPr>
          <p:cNvSpPr txBox="1"/>
          <p:nvPr/>
        </p:nvSpPr>
        <p:spPr>
          <a:xfrm>
            <a:off x="8521530" y="1730111"/>
            <a:ext cx="2965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Accès direct à PRONOTE</a:t>
            </a:r>
          </a:p>
        </p:txBody>
      </p:sp>
    </p:spTree>
    <p:extLst>
      <p:ext uri="{BB962C8B-B14F-4D97-AF65-F5344CB8AC3E}">
        <p14:creationId xmlns:p14="http://schemas.microsoft.com/office/powerpoint/2010/main" val="946816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BB6EAB-35B4-4900-BB6E-E1DD2EAD0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L’application mobile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F97DB582-1067-4AA3-A9FE-E037992E57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13" t="3700" r="60119" b="7929"/>
          <a:stretch/>
        </p:blipFill>
        <p:spPr>
          <a:xfrm>
            <a:off x="486561" y="1472443"/>
            <a:ext cx="3732592" cy="476144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798FCA9-180B-472D-A088-7BFAD163D111}"/>
              </a:ext>
            </a:extLst>
          </p:cNvPr>
          <p:cNvSpPr/>
          <p:nvPr/>
        </p:nvSpPr>
        <p:spPr>
          <a:xfrm>
            <a:off x="486561" y="1913931"/>
            <a:ext cx="989901" cy="17813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0B4FFE-67BA-46DC-9BFD-2ACA11C86F21}"/>
              </a:ext>
            </a:extLst>
          </p:cNvPr>
          <p:cNvSpPr/>
          <p:nvPr/>
        </p:nvSpPr>
        <p:spPr>
          <a:xfrm>
            <a:off x="3699546" y="2623304"/>
            <a:ext cx="629901" cy="260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7D4DB229-4C6D-4BA8-B927-7951564997B3}"/>
              </a:ext>
            </a:extLst>
          </p:cNvPr>
          <p:cNvSpPr/>
          <p:nvPr/>
        </p:nvSpPr>
        <p:spPr>
          <a:xfrm>
            <a:off x="1770077" y="1864931"/>
            <a:ext cx="436228" cy="27613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 : bas 8">
            <a:extLst>
              <a:ext uri="{FF2B5EF4-FFF2-40B4-BE49-F238E27FC236}">
                <a16:creationId xmlns:a16="http://schemas.microsoft.com/office/drawing/2014/main" id="{79BE4F8E-EAC3-4C3E-B986-90CAB1ED9407}"/>
              </a:ext>
            </a:extLst>
          </p:cNvPr>
          <p:cNvSpPr/>
          <p:nvPr/>
        </p:nvSpPr>
        <p:spPr>
          <a:xfrm>
            <a:off x="1745875" y="74845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7DA3262-C738-4E22-B42E-F5E198AC3607}"/>
              </a:ext>
            </a:extLst>
          </p:cNvPr>
          <p:cNvSpPr/>
          <p:nvPr/>
        </p:nvSpPr>
        <p:spPr>
          <a:xfrm>
            <a:off x="3116983" y="2072081"/>
            <a:ext cx="914400" cy="37750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0002507-77F7-4076-992C-EC8CF1D859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466" t="12355" r="10688" b="18216"/>
          <a:stretch/>
        </p:blipFill>
        <p:spPr>
          <a:xfrm>
            <a:off x="5628504" y="2050345"/>
            <a:ext cx="6263874" cy="3605644"/>
          </a:xfrm>
          <a:prstGeom prst="rect">
            <a:avLst/>
          </a:prstGeom>
        </p:spPr>
      </p:pic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27931F22-28AE-4EAB-9ED4-4BD41111F31A}"/>
              </a:ext>
            </a:extLst>
          </p:cNvPr>
          <p:cNvSpPr/>
          <p:nvPr/>
        </p:nvSpPr>
        <p:spPr>
          <a:xfrm>
            <a:off x="4360111" y="26233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BE7CAD4-9699-41B2-8526-35AB31BD6F02}"/>
              </a:ext>
            </a:extLst>
          </p:cNvPr>
          <p:cNvSpPr/>
          <p:nvPr/>
        </p:nvSpPr>
        <p:spPr>
          <a:xfrm>
            <a:off x="6249289" y="2072081"/>
            <a:ext cx="839407" cy="55122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1938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59EAFA-2BFD-4623-912B-E1706C4AB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264555"/>
            <a:ext cx="8915400" cy="3777622"/>
          </a:xfrm>
        </p:spPr>
        <p:txBody>
          <a:bodyPr>
            <a:normAutofit fontScale="92500"/>
          </a:bodyPr>
          <a:lstStyle/>
          <a:p>
            <a:pPr algn="ctr"/>
            <a:r>
              <a:rPr lang="fr-FR" sz="4000" dirty="0"/>
              <a:t>N’hésitez pas à être curieux et à tester les différentes fonctionnalités de l’ENT. 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/>
              <a:t>Suivez la scolarité de votre enfant en vous connectant régulièrement. </a:t>
            </a:r>
          </a:p>
        </p:txBody>
      </p:sp>
    </p:spTree>
    <p:extLst>
      <p:ext uri="{BB962C8B-B14F-4D97-AF65-F5344CB8AC3E}">
        <p14:creationId xmlns:p14="http://schemas.microsoft.com/office/powerpoint/2010/main" val="822160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412C7F6-2641-4923-966F-D1BA9904F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Qu’est-ce que l’ENT ? 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41CA762-C826-4D2E-9F99-2F9697930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9592" y="1352939"/>
            <a:ext cx="10702212" cy="531844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fr-FR" sz="3600" dirty="0"/>
              <a:t>Un </a:t>
            </a:r>
            <a:r>
              <a:rPr lang="fr-FR" sz="3600" b="1" dirty="0"/>
              <a:t>espace numérique de travail </a:t>
            </a:r>
            <a:r>
              <a:rPr lang="fr-FR" sz="3600" dirty="0"/>
              <a:t>(ENT), accessible par internet, permet aux élèves, aux parents et aux personnels enseignants et non enseignants, d'avoir accès à des services numériques qui leurs sont destinés.</a:t>
            </a:r>
          </a:p>
          <a:p>
            <a:pPr algn="just"/>
            <a:r>
              <a:rPr lang="fr-FR" sz="3600" dirty="0"/>
              <a:t>Avec l'ENT, vous pouvez obtenir </a:t>
            </a:r>
            <a:r>
              <a:rPr lang="fr-FR" sz="3600" b="1" dirty="0"/>
              <a:t>des informations générales sur l'établissement </a:t>
            </a:r>
            <a:r>
              <a:rPr lang="fr-FR" sz="3600" dirty="0"/>
              <a:t>(horaires…)</a:t>
            </a:r>
          </a:p>
          <a:p>
            <a:pPr algn="just"/>
            <a:r>
              <a:rPr lang="fr-FR" sz="3600" dirty="0"/>
              <a:t>Vous pouvez également consulter </a:t>
            </a:r>
            <a:r>
              <a:rPr lang="fr-FR" sz="3600" b="1" dirty="0"/>
              <a:t>les informations concernant votre enfant </a:t>
            </a:r>
            <a:r>
              <a:rPr lang="fr-FR" sz="3600" dirty="0"/>
              <a:t>: le cahier de texte, les travaux ou devoirs à faire à la maison. Vous y trouverez aussi les notes, les absences et les retards de votre enfant.</a:t>
            </a:r>
          </a:p>
        </p:txBody>
      </p:sp>
    </p:spTree>
    <p:extLst>
      <p:ext uri="{BB962C8B-B14F-4D97-AF65-F5344CB8AC3E}">
        <p14:creationId xmlns:p14="http://schemas.microsoft.com/office/powerpoint/2010/main" val="1093153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A80DE2-C1A8-4833-B54B-9512FA443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Comment se connecter ? 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96FDDA4E-A863-4CB1-AF4F-2623172810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440" t="16156" r="30305" b="48578"/>
          <a:stretch/>
        </p:blipFill>
        <p:spPr>
          <a:xfrm>
            <a:off x="940036" y="2632198"/>
            <a:ext cx="3990887" cy="2016808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AA72C6E9-21F1-4564-B69F-1C652241C533}"/>
              </a:ext>
            </a:extLst>
          </p:cNvPr>
          <p:cNvSpPr/>
          <p:nvPr/>
        </p:nvSpPr>
        <p:spPr>
          <a:xfrm>
            <a:off x="846032" y="2755432"/>
            <a:ext cx="1560353" cy="9144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4C81FFE-C89F-47BC-9816-909CE52AA293}"/>
              </a:ext>
            </a:extLst>
          </p:cNvPr>
          <p:cNvSpPr txBox="1"/>
          <p:nvPr/>
        </p:nvSpPr>
        <p:spPr>
          <a:xfrm>
            <a:off x="1275127" y="1870746"/>
            <a:ext cx="10721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2800" dirty="0"/>
              <a:t>Taper </a:t>
            </a:r>
            <a:r>
              <a:rPr lang="fr-FR" sz="2800" b="1" dirty="0">
                <a:solidFill>
                  <a:srgbClr val="C00000"/>
                </a:solidFill>
              </a:rPr>
              <a:t>ENT Yvon Morandat </a:t>
            </a:r>
            <a:r>
              <a:rPr lang="fr-FR" sz="2800" dirty="0"/>
              <a:t>dans un moteur de recherche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6DD110A-AF2B-4EED-90F0-EA278FEC3D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813" t="17694" r="38318" b="16386"/>
          <a:stretch/>
        </p:blipFill>
        <p:spPr>
          <a:xfrm>
            <a:off x="6172913" y="2632198"/>
            <a:ext cx="5719984" cy="4089016"/>
          </a:xfrm>
          <a:prstGeom prst="rect">
            <a:avLst/>
          </a:prstGeom>
        </p:spPr>
      </p:pic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A96747A9-DA70-482D-9FC9-75C3EFE0B3BA}"/>
              </a:ext>
            </a:extLst>
          </p:cNvPr>
          <p:cNvSpPr/>
          <p:nvPr/>
        </p:nvSpPr>
        <p:spPr>
          <a:xfrm>
            <a:off x="5062714" y="35037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865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307E490-1ECF-4BFD-8122-69157E0AA6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68" t="14558" r="14127" b="3852"/>
          <a:stretch/>
        </p:blipFill>
        <p:spPr>
          <a:xfrm>
            <a:off x="1271995" y="396379"/>
            <a:ext cx="9648009" cy="6065241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92DA82FE-97E6-401D-A0C8-06C04B8B7327}"/>
              </a:ext>
            </a:extLst>
          </p:cNvPr>
          <p:cNvSpPr/>
          <p:nvPr/>
        </p:nvSpPr>
        <p:spPr>
          <a:xfrm>
            <a:off x="8865334" y="181494"/>
            <a:ext cx="1623701" cy="91440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1EE1718A-90E6-4DB1-920A-E7770D2B5467}"/>
              </a:ext>
            </a:extLst>
          </p:cNvPr>
          <p:cNvSpPr/>
          <p:nvPr/>
        </p:nvSpPr>
        <p:spPr>
          <a:xfrm rot="10800000">
            <a:off x="10827209" y="39637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56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FB45BE4-42FB-45FD-AEEF-2ADBFF344C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42" t="30215" r="4221" b="13638"/>
          <a:stretch/>
        </p:blipFill>
        <p:spPr>
          <a:xfrm>
            <a:off x="175382" y="1198254"/>
            <a:ext cx="12117285" cy="516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51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2EF3017-1528-437B-BFAE-115FDFC78A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34" t="14312" r="31399" b="7523"/>
          <a:stretch/>
        </p:blipFill>
        <p:spPr>
          <a:xfrm>
            <a:off x="5863905" y="318782"/>
            <a:ext cx="6140742" cy="536056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E46B440-ABEA-4D5A-B224-05618E5A15FC}"/>
              </a:ext>
            </a:extLst>
          </p:cNvPr>
          <p:cNvSpPr txBox="1"/>
          <p:nvPr/>
        </p:nvSpPr>
        <p:spPr>
          <a:xfrm>
            <a:off x="2080471" y="830510"/>
            <a:ext cx="307875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Les élèves ont tous reçus le jour de leur rentrée leurs codes de connexion </a:t>
            </a:r>
            <a:r>
              <a:rPr lang="fr-FR" sz="2000" b="1" dirty="0" err="1"/>
              <a:t>EduConnect</a:t>
            </a:r>
            <a:r>
              <a:rPr lang="fr-FR" sz="2000" b="1" dirty="0"/>
              <a:t>. </a:t>
            </a:r>
          </a:p>
          <a:p>
            <a:endParaRPr lang="fr-FR" sz="2000" b="1" dirty="0"/>
          </a:p>
          <a:p>
            <a:endParaRPr lang="fr-FR" sz="2000" b="1" dirty="0"/>
          </a:p>
          <a:p>
            <a:endParaRPr lang="fr-FR" sz="2000" b="1" dirty="0"/>
          </a:p>
          <a:p>
            <a:r>
              <a:rPr lang="fr-FR" sz="2000" b="1" dirty="0"/>
              <a:t>Les parents ont reçu </a:t>
            </a:r>
            <a:r>
              <a:rPr lang="fr-FR" sz="2000" b="1" u="sng" dirty="0"/>
              <a:t>par mail </a:t>
            </a:r>
            <a:r>
              <a:rPr lang="fr-FR" sz="2000" b="1" dirty="0"/>
              <a:t>leurs identifiants </a:t>
            </a:r>
            <a:r>
              <a:rPr lang="fr-FR" sz="2000" b="1" dirty="0" err="1"/>
              <a:t>EduConnect</a:t>
            </a:r>
            <a:r>
              <a:rPr lang="fr-FR" sz="2000" b="1" dirty="0"/>
              <a:t> (Origine : Administrateur </a:t>
            </a:r>
            <a:r>
              <a:rPr lang="fr-FR" sz="2000" b="1" dirty="0" err="1"/>
              <a:t>EduConnect</a:t>
            </a:r>
            <a:r>
              <a:rPr lang="fr-FR" sz="2000" b="1" dirty="0"/>
              <a:t>)</a:t>
            </a:r>
          </a:p>
          <a:p>
            <a:r>
              <a:rPr lang="fr-FR" sz="2000" b="1" dirty="0"/>
              <a:t>Attention : bien regarder dans les spams. </a:t>
            </a:r>
          </a:p>
        </p:txBody>
      </p:sp>
    </p:spTree>
    <p:extLst>
      <p:ext uri="{BB962C8B-B14F-4D97-AF65-F5344CB8AC3E}">
        <p14:creationId xmlns:p14="http://schemas.microsoft.com/office/powerpoint/2010/main" val="2053225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14B7C874-CDA8-4AAC-920E-FB0C48AA93EB}"/>
              </a:ext>
            </a:extLst>
          </p:cNvPr>
          <p:cNvSpPr txBox="1"/>
          <p:nvPr/>
        </p:nvSpPr>
        <p:spPr>
          <a:xfrm>
            <a:off x="8565161" y="4597167"/>
            <a:ext cx="326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Ne pas oublier de VALIDER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D708DAA-E00F-4DD5-BC08-B5923D3E84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84" t="21529" r="33602" b="3486"/>
          <a:stretch/>
        </p:blipFill>
        <p:spPr>
          <a:xfrm>
            <a:off x="3527291" y="377502"/>
            <a:ext cx="4962369" cy="6417579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D34489ED-357D-44A3-B3A6-BFDFD6CE84CF}"/>
              </a:ext>
            </a:extLst>
          </p:cNvPr>
          <p:cNvSpPr/>
          <p:nvPr/>
        </p:nvSpPr>
        <p:spPr>
          <a:xfrm>
            <a:off x="7164200" y="4274299"/>
            <a:ext cx="1325460" cy="101506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235BEE13-D9F3-4C40-8F7A-964E771F28F7}"/>
              </a:ext>
            </a:extLst>
          </p:cNvPr>
          <p:cNvSpPr/>
          <p:nvPr/>
        </p:nvSpPr>
        <p:spPr>
          <a:xfrm>
            <a:off x="3758268" y="436227"/>
            <a:ext cx="2508308" cy="101506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94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588E167-C1BF-43E8-BD3D-FA10B243046B}"/>
              </a:ext>
            </a:extLst>
          </p:cNvPr>
          <p:cNvSpPr/>
          <p:nvPr/>
        </p:nvSpPr>
        <p:spPr>
          <a:xfrm>
            <a:off x="4009937" y="2952925"/>
            <a:ext cx="3942826" cy="184557"/>
          </a:xfrm>
          <a:prstGeom prst="rect">
            <a:avLst/>
          </a:prstGeom>
          <a:solidFill>
            <a:srgbClr val="FEFE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9C58075-DC0D-41C3-AE6F-9B517A3C90AF}"/>
              </a:ext>
            </a:extLst>
          </p:cNvPr>
          <p:cNvSpPr txBox="1"/>
          <p:nvPr/>
        </p:nvSpPr>
        <p:spPr>
          <a:xfrm>
            <a:off x="8593179" y="1529828"/>
            <a:ext cx="351498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Rentrez ici votre identifiant reçu par mail</a:t>
            </a:r>
          </a:p>
          <a:p>
            <a:endParaRPr lang="fr-FR" dirty="0"/>
          </a:p>
          <a:p>
            <a:pPr algn="just"/>
            <a:endParaRPr lang="fr-FR" b="1" dirty="0">
              <a:solidFill>
                <a:srgbClr val="C00000"/>
              </a:solidFill>
            </a:endParaRPr>
          </a:p>
          <a:p>
            <a:pPr algn="just"/>
            <a:endParaRPr lang="fr-FR" b="1" dirty="0">
              <a:solidFill>
                <a:srgbClr val="C00000"/>
              </a:solidFill>
            </a:endParaRPr>
          </a:p>
          <a:p>
            <a:pPr algn="just"/>
            <a:endParaRPr lang="fr-FR" b="1" dirty="0">
              <a:solidFill>
                <a:srgbClr val="C00000"/>
              </a:solidFill>
            </a:endParaRPr>
          </a:p>
          <a:p>
            <a:pPr algn="just"/>
            <a:endParaRPr lang="fr-FR" b="1" dirty="0">
              <a:solidFill>
                <a:srgbClr val="C00000"/>
              </a:solidFill>
            </a:endParaRPr>
          </a:p>
          <a:p>
            <a:pPr algn="just"/>
            <a:endParaRPr lang="fr-FR" b="1" dirty="0">
              <a:solidFill>
                <a:srgbClr val="C00000"/>
              </a:solidFill>
            </a:endParaRPr>
          </a:p>
          <a:p>
            <a:pPr algn="just"/>
            <a:r>
              <a:rPr lang="fr-FR" b="1" dirty="0">
                <a:solidFill>
                  <a:srgbClr val="C00000"/>
                </a:solidFill>
              </a:rPr>
              <a:t>Attention à ne pas confondre votre propre identifiant et celui de votre enfant ! </a:t>
            </a:r>
          </a:p>
          <a:p>
            <a:pPr algn="just"/>
            <a:endParaRPr lang="fr-FR" b="1" dirty="0">
              <a:solidFill>
                <a:srgbClr val="C00000"/>
              </a:solidFill>
            </a:endParaRP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Un mot de passe est PERSONNEL.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5D1F4AC-66AB-4DC8-8A3F-711347CADF6E}"/>
              </a:ext>
            </a:extLst>
          </p:cNvPr>
          <p:cNvSpPr txBox="1"/>
          <p:nvPr/>
        </p:nvSpPr>
        <p:spPr>
          <a:xfrm>
            <a:off x="846925" y="2314658"/>
            <a:ext cx="2575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Rentrez ici le mot de passe qui vous a été distribué par mail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3631D6C-A736-409F-9A8B-83F2BA916E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759752" y="2683449"/>
            <a:ext cx="1101012" cy="110101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1C3EC9D-5500-4C5A-B009-5272017CE28A}"/>
              </a:ext>
            </a:extLst>
          </p:cNvPr>
          <p:cNvSpPr/>
          <p:nvPr/>
        </p:nvSpPr>
        <p:spPr>
          <a:xfrm>
            <a:off x="4758111" y="2952924"/>
            <a:ext cx="2557089" cy="562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B25DEF2-4A5F-469A-B0ED-CEF7A9E308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500" t="13089" r="36334" b="12518"/>
          <a:stretch/>
        </p:blipFill>
        <p:spPr>
          <a:xfrm>
            <a:off x="3747025" y="15909"/>
            <a:ext cx="4278337" cy="6842091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388126A5-C887-4E8B-A9DC-B281C1D9822B}"/>
              </a:ext>
            </a:extLst>
          </p:cNvPr>
          <p:cNvSpPr/>
          <p:nvPr/>
        </p:nvSpPr>
        <p:spPr>
          <a:xfrm>
            <a:off x="3945568" y="2357306"/>
            <a:ext cx="2483142" cy="151840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27106EDE-61D9-4838-9B73-F3E8475C4C20}"/>
              </a:ext>
            </a:extLst>
          </p:cNvPr>
          <p:cNvSpPr/>
          <p:nvPr/>
        </p:nvSpPr>
        <p:spPr>
          <a:xfrm rot="9327447">
            <a:off x="7122674" y="1993997"/>
            <a:ext cx="1425899" cy="524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3BEC1889-194C-42BB-B332-A4D273D4D4AC}"/>
              </a:ext>
            </a:extLst>
          </p:cNvPr>
          <p:cNvSpPr/>
          <p:nvPr/>
        </p:nvSpPr>
        <p:spPr>
          <a:xfrm>
            <a:off x="3142140" y="333751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641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F7C6C10-FA06-4819-B600-F81E4E98D3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48" b="3609"/>
          <a:stretch/>
        </p:blipFill>
        <p:spPr>
          <a:xfrm>
            <a:off x="-117446" y="142612"/>
            <a:ext cx="12192000" cy="6367245"/>
          </a:xfrm>
          <a:prstGeom prst="rect">
            <a:avLst/>
          </a:prstGeom>
        </p:spPr>
      </p:pic>
      <p:sp>
        <p:nvSpPr>
          <p:cNvPr id="3" name="Ellipse 2">
            <a:extLst>
              <a:ext uri="{FF2B5EF4-FFF2-40B4-BE49-F238E27FC236}">
                <a16:creationId xmlns:a16="http://schemas.microsoft.com/office/drawing/2014/main" id="{6C2158D4-4EB1-42C2-BC51-B319D9DAD380}"/>
              </a:ext>
            </a:extLst>
          </p:cNvPr>
          <p:cNvSpPr/>
          <p:nvPr/>
        </p:nvSpPr>
        <p:spPr>
          <a:xfrm>
            <a:off x="9076888" y="5943600"/>
            <a:ext cx="3254929" cy="9144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A74CBD5-B62E-4FBF-BA3F-134A7454677F}"/>
              </a:ext>
            </a:extLst>
          </p:cNvPr>
          <p:cNvSpPr txBox="1"/>
          <p:nvPr/>
        </p:nvSpPr>
        <p:spPr>
          <a:xfrm>
            <a:off x="184558" y="4001549"/>
            <a:ext cx="22230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Lire et valider la charte d’utilisation de l’ENT</a:t>
            </a:r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16425B3A-FE48-4B98-A1A7-757B73B807B3}"/>
              </a:ext>
            </a:extLst>
          </p:cNvPr>
          <p:cNvSpPr/>
          <p:nvPr/>
        </p:nvSpPr>
        <p:spPr>
          <a:xfrm rot="175741">
            <a:off x="2248249" y="6001436"/>
            <a:ext cx="637563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D46718-FAFE-4950-9B6D-01C08F8A28DA}"/>
              </a:ext>
            </a:extLst>
          </p:cNvPr>
          <p:cNvSpPr/>
          <p:nvPr/>
        </p:nvSpPr>
        <p:spPr>
          <a:xfrm>
            <a:off x="117446" y="805343"/>
            <a:ext cx="1400961" cy="21811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37627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451</TotalTime>
  <Words>384</Words>
  <Application>Microsoft Office PowerPoint</Application>
  <PresentationFormat>Grand écran</PresentationFormat>
  <Paragraphs>49</Paragraphs>
  <Slides>19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4" baseType="lpstr">
      <vt:lpstr>Arial</vt:lpstr>
      <vt:lpstr>Century Gothic</vt:lpstr>
      <vt:lpstr>Wingdings</vt:lpstr>
      <vt:lpstr>Wingdings 3</vt:lpstr>
      <vt:lpstr>Brin</vt:lpstr>
      <vt:lpstr>Présentation de l’ENT</vt:lpstr>
      <vt:lpstr>Qu’est-ce que l’ENT ? </vt:lpstr>
      <vt:lpstr>Comment se connecter ?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devoirs à faire</vt:lpstr>
      <vt:lpstr>Voilà la vision que vous avez si vous cliquez directement sur les exercices de la matière : </vt:lpstr>
      <vt:lpstr>La messagerie</vt:lpstr>
      <vt:lpstr>Présentation PowerPoint</vt:lpstr>
      <vt:lpstr>La vie scolaire</vt:lpstr>
      <vt:lpstr>L’application mobile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 l’ENT</dc:title>
  <dc:creator>Nathalie COLAS</dc:creator>
  <cp:lastModifiedBy>Nathalie COLAS</cp:lastModifiedBy>
  <cp:revision>30</cp:revision>
  <dcterms:created xsi:type="dcterms:W3CDTF">2020-09-09T13:11:26Z</dcterms:created>
  <dcterms:modified xsi:type="dcterms:W3CDTF">2021-09-04T15:24:31Z</dcterms:modified>
</cp:coreProperties>
</file>